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6">
  <p:sldMasterIdLst>
    <p:sldMasterId id="2147483671" r:id="rId1"/>
  </p:sldMasterIdLst>
  <p:handoutMasterIdLst>
    <p:handoutMasterId r:id="rId42"/>
  </p:handoutMasterIdLst>
  <p:sldIdLst>
    <p:sldId id="420" r:id="rId2"/>
    <p:sldId id="416" r:id="rId3"/>
    <p:sldId id="441" r:id="rId4"/>
    <p:sldId id="44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8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A964BBC-A6FD-3EEA-A5C6-886ACDAF8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FC3FDF-DE55-7E32-09A6-B23B184086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16352-82A1-407B-954F-3C24612D5D73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0BDA7D-E7AA-17E1-8D85-B77DC1A0A0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51DC75-8034-F54B-B704-8E3717AB13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CCDBC-4920-4235-8FC6-A000855B7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944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B3F0-A9BC-48CE-8EB6-ECE965069900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0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6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7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07/02/2024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81297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5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4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3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7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5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9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320A-89BA-47B2-A525-92E8D10B06E4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4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mailto:stapia@nube.sep.gob.mx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ics.funcionpublica.gob.mx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stapia@nube.sep.gob.mx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13AE80D-A3FA-481F-ACCA-7816AB632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18D89DE-FFAA-4BAC-B1AF-E1CACEC65403}"/>
              </a:ext>
            </a:extLst>
          </p:cNvPr>
          <p:cNvSpPr txBox="1">
            <a:spLocks/>
          </p:cNvSpPr>
          <p:nvPr/>
        </p:nvSpPr>
        <p:spPr bwMode="gray">
          <a:xfrm>
            <a:off x="1463526" y="3429000"/>
            <a:ext cx="8912610" cy="513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defRPr/>
            </a:pPr>
            <a:br>
              <a:rPr lang="es-MX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 SemiBold" panose="020B0604020202020204"/>
              </a:rPr>
            </a:br>
            <a:r>
              <a:rPr lang="es-MX" sz="3600" b="1" dirty="0">
                <a:latin typeface="Montserrat SemiBold" panose="020B0604020202020204"/>
              </a:rPr>
              <a:t>Taller de secciones principales del Sistema Informático de Contraloría Social (SICS)</a:t>
            </a:r>
          </a:p>
          <a:p>
            <a:pPr algn="ctr">
              <a:spcBef>
                <a:spcPts val="0"/>
              </a:spcBef>
              <a:defRPr/>
            </a:pPr>
            <a:r>
              <a:rPr lang="es-MX" sz="3600" b="1" dirty="0">
                <a:latin typeface="Montserrat SemiBold" panose="020B0604020202020204"/>
              </a:rPr>
              <a:t>programa</a:t>
            </a:r>
          </a:p>
          <a:p>
            <a:pPr algn="ctr">
              <a:spcBef>
                <a:spcPts val="0"/>
              </a:spcBef>
              <a:defRPr/>
            </a:pPr>
            <a:r>
              <a:rPr lang="es-MX" sz="3600" b="1" dirty="0">
                <a:latin typeface="Montserrat SemiBold" panose="020B0604020202020204"/>
              </a:rPr>
              <a:t>S-247 PRODEP 2023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07AE290-D35E-45AA-BFCC-50448B832C22}"/>
              </a:ext>
            </a:extLst>
          </p:cNvPr>
          <p:cNvGrpSpPr/>
          <p:nvPr/>
        </p:nvGrpSpPr>
        <p:grpSpPr>
          <a:xfrm>
            <a:off x="4907559" y="5880980"/>
            <a:ext cx="3517192" cy="343651"/>
            <a:chOff x="2675632" y="5466461"/>
            <a:chExt cx="6846334" cy="66000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1354CD-DC69-4DD8-8027-794660B6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632" y="5466461"/>
              <a:ext cx="6846334" cy="66000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B66420E-BE7C-44D4-8DF1-956337D65C56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7296" y="5466461"/>
              <a:ext cx="909872" cy="653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2A3A38FD-6B63-77F4-3363-0F5A6A9C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88" y="707574"/>
            <a:ext cx="8125752" cy="49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4F2036-D251-8949-0657-845C2820460F}"/>
              </a:ext>
            </a:extLst>
          </p:cNvPr>
          <p:cNvSpPr txBox="1"/>
          <p:nvPr/>
        </p:nvSpPr>
        <p:spPr>
          <a:xfrm>
            <a:off x="685800" y="468929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6.- Registrar Apoyos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3EBF219-2868-BE6F-BE5F-DFC793A0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18272"/>
            <a:ext cx="8025937" cy="10779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F8FD6F-97BA-8907-EAFA-6D26471EFA05}"/>
              </a:ext>
            </a:extLst>
          </p:cNvPr>
          <p:cNvSpPr txBox="1"/>
          <p:nvPr/>
        </p:nvSpPr>
        <p:spPr>
          <a:xfrm>
            <a:off x="685800" y="223770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 en la siguiente ventana:</a:t>
            </a:r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6927951-E16A-52C3-259E-6B8C3B692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13258"/>
            <a:ext cx="8025937" cy="38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7DAACD-EAE5-D8AD-A618-BC9852EC96DF}"/>
              </a:ext>
            </a:extLst>
          </p:cNvPr>
          <p:cNvSpPr txBox="1"/>
          <p:nvPr/>
        </p:nvSpPr>
        <p:spPr>
          <a:xfrm>
            <a:off x="448888" y="503795"/>
            <a:ext cx="11139054" cy="27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del Proyecto: Universidad Tecnológica de X-PRODEP 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de beneficio: Apoyo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Estatus del Proyecto: Iniciado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de inicio programada: 04/10/2023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final programada: 31/12/2023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de inicio de ejecución: 04/10/2023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final de ejecución: 31/12/2023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7DBAB-EFF0-ADF5-4A1B-D458B1BDBB8C}"/>
              </a:ext>
            </a:extLst>
          </p:cNvPr>
          <p:cNvSpPr txBox="1"/>
          <p:nvPr/>
        </p:nvSpPr>
        <p:spPr>
          <a:xfrm>
            <a:off x="581892" y="3397146"/>
            <a:ext cx="647561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capturados los datos dar “Guardar”</a:t>
            </a: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D6D49E4-DA5A-66A7-7321-6B16DD38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19" y="3896765"/>
            <a:ext cx="8015374" cy="26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6CBCFA-54CA-5F07-FEF2-6905F99C0485}"/>
              </a:ext>
            </a:extLst>
          </p:cNvPr>
          <p:cNvSpPr txBox="1"/>
          <p:nvPr/>
        </p:nvSpPr>
        <p:spPr>
          <a:xfrm>
            <a:off x="918557" y="36917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 apoyos</a:t>
            </a: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363C174-0417-C260-C37A-6B921AAA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85" y="1061208"/>
            <a:ext cx="9256695" cy="1420240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7215F93-22F9-EC4D-17D0-85D73332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7" y="3180456"/>
            <a:ext cx="9235624" cy="2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C03812-5A12-AB5D-7D72-38612F52BD4F}"/>
              </a:ext>
            </a:extLst>
          </p:cNvPr>
          <p:cNvSpPr txBox="1"/>
          <p:nvPr/>
        </p:nvSpPr>
        <p:spPr>
          <a:xfrm>
            <a:off x="307647" y="608233"/>
            <a:ext cx="112554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 clic en Editar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 captura recursos Federales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registra cantidades enteras ya que el sistema no maneja ningún signo de pesos, comas ni puntos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CC591D5A-6183-DC17-F439-12BC5226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7" y="2069127"/>
            <a:ext cx="8264756" cy="1716405"/>
          </a:xfrm>
          <a:prstGeom prst="rect">
            <a:avLst/>
          </a:prstGeom>
        </p:spPr>
      </p:pic>
      <p:pic>
        <p:nvPicPr>
          <p:cNvPr id="5" name="Imagen 4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8D1E0F32-EFFA-319F-D977-820B2D5B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7" y="4360393"/>
            <a:ext cx="8264756" cy="18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416701C-2208-796C-3062-01F73170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4" y="1155716"/>
            <a:ext cx="10110025" cy="41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4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F496C-65EB-8AEA-DB83-1E7714B2F635}"/>
              </a:ext>
            </a:extLst>
          </p:cNvPr>
          <p:cNvSpPr txBox="1"/>
          <p:nvPr/>
        </p:nvSpPr>
        <p:spPr>
          <a:xfrm>
            <a:off x="569422" y="585307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7.- Registrar Comité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82E2D68-4CD9-26AC-4A57-2B92D229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0" y="960859"/>
            <a:ext cx="10378960" cy="1183825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9900CD9-5317-109E-8A05-2653A83EC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9" y="2520236"/>
            <a:ext cx="8749665" cy="31656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069B2D7-CBB9-3140-8016-42B40E98E796}"/>
              </a:ext>
            </a:extLst>
          </p:cNvPr>
          <p:cNvSpPr txBox="1"/>
          <p:nvPr/>
        </p:nvSpPr>
        <p:spPr>
          <a:xfrm>
            <a:off x="776719" y="5936735"/>
            <a:ext cx="833403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del Comité: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XXXXX XXXX-CCS-PRODEP 2023</a:t>
            </a:r>
          </a:p>
        </p:txBody>
      </p:sp>
    </p:spTree>
    <p:extLst>
      <p:ext uri="{BB962C8B-B14F-4D97-AF65-F5344CB8AC3E}">
        <p14:creationId xmlns:p14="http://schemas.microsoft.com/office/powerpoint/2010/main" val="234400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C32862-BEB5-3C18-FBF9-E719DB790452}"/>
              </a:ext>
            </a:extLst>
          </p:cNvPr>
          <p:cNvSpPr txBox="1"/>
          <p:nvPr/>
        </p:nvSpPr>
        <p:spPr>
          <a:xfrm>
            <a:off x="552797" y="387250"/>
            <a:ext cx="977161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Apoyo, obra o servicio presione en el símbolo de suma; se abre un recuadro con el apoyo dar aceptar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DDA77A-B806-6F4F-A270-160A62F5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7" y="1018625"/>
            <a:ext cx="9771610" cy="43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595ED2-77ED-438A-FC04-921FC1FA4712}"/>
              </a:ext>
            </a:extLst>
          </p:cNvPr>
          <p:cNvSpPr txBox="1"/>
          <p:nvPr/>
        </p:nvSpPr>
        <p:spPr>
          <a:xfrm>
            <a:off x="727898" y="738673"/>
            <a:ext cx="88239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Funciones que realiza se despliega lista al dar clic en el botón verde, seleccionar </a:t>
            </a: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87A88C3-835F-B07C-F42D-CBE86D8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1441411"/>
            <a:ext cx="8495608" cy="47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26BF30-C115-C63D-9626-60706F7633E7}"/>
              </a:ext>
            </a:extLst>
          </p:cNvPr>
          <p:cNvSpPr txBox="1"/>
          <p:nvPr/>
        </p:nvSpPr>
        <p:spPr>
          <a:xfrm>
            <a:off x="253538" y="287497"/>
            <a:ext cx="998774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Llene la sección Domicilios del Apoyo, obra o servicio con la información de la Universidad</a:t>
            </a: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EBFBC12B-DBCA-731F-D8DD-0AEED101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92" y="875173"/>
            <a:ext cx="7765992" cy="32028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14D40B-F86B-3BA7-C9F9-72BD1272B370}"/>
              </a:ext>
            </a:extLst>
          </p:cNvPr>
          <p:cNvSpPr txBox="1"/>
          <p:nvPr/>
        </p:nvSpPr>
        <p:spPr>
          <a:xfrm>
            <a:off x="779491" y="3903811"/>
            <a:ext cx="8081875" cy="237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Registre los documentos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Servidor público: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Enlace de CS de la Universidad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Cargo del servidor público: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cargo dentro de la Universidad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de Asamblea: Formato A2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A2-1 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de Constitución de comité: Formato A3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A3 UX XXXX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Escrito Libre: Formato A3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A3 UX XXXX</a:t>
            </a:r>
          </a:p>
        </p:txBody>
      </p:sp>
    </p:spTree>
    <p:extLst>
      <p:ext uri="{BB962C8B-B14F-4D97-AF65-F5344CB8AC3E}">
        <p14:creationId xmlns:p14="http://schemas.microsoft.com/office/powerpoint/2010/main" val="64909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944D69-13D6-4C9D-BEBA-18FB07C86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22" y="382887"/>
            <a:ext cx="2930172" cy="4703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995964-2466-446A-AFB9-703FD266CA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332719" y="236027"/>
            <a:ext cx="677731" cy="6492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F35366-3CAB-486A-530D-EA06D7FBE2FA}"/>
              </a:ext>
            </a:extLst>
          </p:cNvPr>
          <p:cNvSpPr txBox="1"/>
          <p:nvPr/>
        </p:nvSpPr>
        <p:spPr>
          <a:xfrm>
            <a:off x="975219" y="1174061"/>
            <a:ext cx="93574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Institucional de Trabajo PITCS Insertar logotipo y nombre de la Universidad en él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F79C3E69-A40F-A573-7A20-33282A8E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33" y="1549613"/>
            <a:ext cx="4955474" cy="201964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10AB1D-17FB-E2BC-272F-E439FB1A8BEC}"/>
              </a:ext>
            </a:extLst>
          </p:cNvPr>
          <p:cNvSpPr txBox="1"/>
          <p:nvPr/>
        </p:nvSpPr>
        <p:spPr>
          <a:xfrm>
            <a:off x="975219" y="3641795"/>
            <a:ext cx="60946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Firmar y enviar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correo de 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stapia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@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nube.sep.gob.mx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FF73F77-CB9F-A3E6-E2DA-D06B3E7EA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795" y="4251288"/>
            <a:ext cx="4928112" cy="2019645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C535C9F-C77F-4DC9-21AD-4DF00E3BF595}"/>
              </a:ext>
            </a:extLst>
          </p:cNvPr>
          <p:cNvCxnSpPr/>
          <p:nvPr/>
        </p:nvCxnSpPr>
        <p:spPr>
          <a:xfrm>
            <a:off x="3881307" y="3875736"/>
            <a:ext cx="2214693" cy="1810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ED011B5-B026-3E43-091A-4C01E059B440}"/>
              </a:ext>
            </a:extLst>
          </p:cNvPr>
          <p:cNvSpPr txBox="1"/>
          <p:nvPr/>
        </p:nvSpPr>
        <p:spPr>
          <a:xfrm>
            <a:off x="453044" y="302674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Sección Integrantes del Comité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6D560E-C6F4-FC1A-EEAE-1AD89D41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4" y="748091"/>
            <a:ext cx="9674283" cy="9635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3B1E31-FD4C-E912-1AFB-432A49CA348D}"/>
              </a:ext>
            </a:extLst>
          </p:cNvPr>
          <p:cNvSpPr txBox="1"/>
          <p:nvPr/>
        </p:nvSpPr>
        <p:spPr>
          <a:xfrm>
            <a:off x="453044" y="1781482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Llenar por cada integrante del Comité</a:t>
            </a:r>
          </a:p>
        </p:txBody>
      </p:sp>
      <p:pic>
        <p:nvPicPr>
          <p:cNvPr id="7" name="Imagen 6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7906E77B-9C6E-5F09-7D70-F33655A9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" y="2157034"/>
            <a:ext cx="9674283" cy="2973887"/>
          </a:xfrm>
          <a:prstGeom prst="rect">
            <a:avLst/>
          </a:prstGeom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EF8277C-6AD3-FC64-A9D9-74B263CF8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69" y="5130921"/>
            <a:ext cx="4327295" cy="15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EC0858-F12F-C5B6-D7EC-2C4CC233A898}"/>
              </a:ext>
            </a:extLst>
          </p:cNvPr>
          <p:cNvSpPr txBox="1"/>
          <p:nvPr/>
        </p:nvSpPr>
        <p:spPr>
          <a:xfrm>
            <a:off x="569422" y="705652"/>
            <a:ext cx="862445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capturado el Comité podrá imprimir la constancia de Registro 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F44722B-5971-8E7D-A546-BB8AAC23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73" y="1538462"/>
            <a:ext cx="9901375" cy="44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1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473EAE-4825-7D81-5CE4-13012045E711}"/>
              </a:ext>
            </a:extLst>
          </p:cNvPr>
          <p:cNvSpPr txBox="1"/>
          <p:nvPr/>
        </p:nvSpPr>
        <p:spPr>
          <a:xfrm>
            <a:off x="586048" y="502180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8.- Registrar Reuniones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84294CA-BAEA-5762-F7D5-A0BAA1C2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8" y="1051530"/>
            <a:ext cx="9522228" cy="997585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8A3B37F-5F23-903A-97C3-C63F448E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8" y="2222913"/>
            <a:ext cx="9522228" cy="41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DD0793-78A0-2C9E-5AA4-82CC2F81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7" y="517078"/>
            <a:ext cx="10791975" cy="53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B21AB96-5836-E616-8A53-0CD8D294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5" y="232599"/>
            <a:ext cx="11085287" cy="60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3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F75D7E5-204F-6929-6ABB-1D84E83D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45" y="765231"/>
            <a:ext cx="11358893" cy="53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9453D21-28E4-D05B-C19D-0DAF452A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5" y="575280"/>
            <a:ext cx="11417042" cy="57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4132BC4-2DFC-756A-66A1-6A066E9D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7" y="560040"/>
            <a:ext cx="11680651" cy="56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CB62D9D-A940-C3BD-542E-B8EDC4ED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1" y="647437"/>
            <a:ext cx="10664363" cy="44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14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8758F25-661F-F96E-0487-578941A9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9" y="701992"/>
            <a:ext cx="10932682" cy="33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8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72A4D9-D3D5-52AD-781F-F852FCB93018}"/>
              </a:ext>
            </a:extLst>
          </p:cNvPr>
          <p:cNvSpPr txBox="1"/>
          <p:nvPr/>
        </p:nvSpPr>
        <p:spPr>
          <a:xfrm>
            <a:off x="565265" y="535459"/>
            <a:ext cx="9193877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Ingresar al Sistema Informático de Contraloría Social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https://sics.funcionpublica.gob.mx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2E2C4E1-D42F-5391-EC4B-50522E2270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 bwMode="auto">
          <a:xfrm>
            <a:off x="1764254" y="1881366"/>
            <a:ext cx="8121523" cy="3467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676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9E8F50DD-1F0B-997A-9C20-80432DDA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8" y="732320"/>
            <a:ext cx="9150324" cy="56684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9724C9-06C9-8254-9FBF-8C475FF7571A}"/>
              </a:ext>
            </a:extLst>
          </p:cNvPr>
          <p:cNvSpPr txBox="1"/>
          <p:nvPr/>
        </p:nvSpPr>
        <p:spPr>
          <a:xfrm>
            <a:off x="9502832" y="1582382"/>
            <a:ext cx="2689168" cy="157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A2-1-PRODEP-UX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A2-2-PRODEP-UX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A2-3-PRODEP-UX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A2-4-PRODEP-UX XXX</a:t>
            </a:r>
          </a:p>
        </p:txBody>
      </p:sp>
    </p:spTree>
    <p:extLst>
      <p:ext uri="{BB962C8B-B14F-4D97-AF65-F5344CB8AC3E}">
        <p14:creationId xmlns:p14="http://schemas.microsoft.com/office/powerpoint/2010/main" val="763511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5D2AF3-8B75-AC9E-631F-4911AE18C96F}"/>
              </a:ext>
            </a:extLst>
          </p:cNvPr>
          <p:cNvSpPr txBox="1"/>
          <p:nvPr/>
        </p:nvSpPr>
        <p:spPr>
          <a:xfrm>
            <a:off x="818804" y="402427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9.- Cierre del Presupuesto Asignado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CB413-3FC4-56E5-4143-F7AD56C5B55E}"/>
              </a:ext>
            </a:extLst>
          </p:cNvPr>
          <p:cNvSpPr txBox="1"/>
          <p:nvPr/>
        </p:nvSpPr>
        <p:spPr>
          <a:xfrm>
            <a:off x="486294" y="935890"/>
            <a:ext cx="1017062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Antes de llenar el Informe final cerciorarse de la cantidad final ejercida en el apartado apoyos</a:t>
            </a:r>
          </a:p>
        </p:txBody>
      </p:sp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CFD8CF4F-73BE-4774-3D58-03221F38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8" y="1545675"/>
            <a:ext cx="8828776" cy="2700179"/>
          </a:xfrm>
          <a:prstGeom prst="rect">
            <a:avLst/>
          </a:prstGeom>
        </p:spPr>
      </p:pic>
      <p:pic>
        <p:nvPicPr>
          <p:cNvPr id="7" name="Imagen 6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64CA02A1-F88B-5C80-1BA4-AD9BC3D6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8" y="4480088"/>
            <a:ext cx="8828776" cy="19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70596D-88B9-732C-D1A4-CE70144AD913}"/>
              </a:ext>
            </a:extLst>
          </p:cNvPr>
          <p:cNvSpPr txBox="1"/>
          <p:nvPr/>
        </p:nvSpPr>
        <p:spPr>
          <a:xfrm>
            <a:off x="552797" y="269424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10.- Capturar Informe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DDB37A-6A08-99A3-02E7-1B6F8082A3D4}"/>
              </a:ext>
            </a:extLst>
          </p:cNvPr>
          <p:cNvSpPr txBox="1"/>
          <p:nvPr/>
        </p:nvSpPr>
        <p:spPr>
          <a:xfrm>
            <a:off x="386543" y="64497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Aquí se traslada los datos del formato Anexo 6: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C2B8C358-38CA-45CC-70AC-58D83BC9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08" y="1396080"/>
            <a:ext cx="6740276" cy="50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67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F1ABE0F-CBD6-6B55-60F3-BE3E0140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3" y="492929"/>
            <a:ext cx="10518040" cy="1372262"/>
          </a:xfrm>
          <a:prstGeom prst="rect">
            <a:avLst/>
          </a:prstGeom>
        </p:spPr>
      </p:pic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8187DD1-7EF0-9435-D437-BE7DCD61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8" y="2107304"/>
            <a:ext cx="10277835" cy="44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0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5A0BC03-8266-9B11-814E-5046694F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1" y="740813"/>
            <a:ext cx="11340683" cy="47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D744FE5-525E-16A4-5DCC-A9F65398E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0" y="648073"/>
            <a:ext cx="11128855" cy="48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7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02099ED1-CADA-E6FD-3553-FE9E7A5DA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0" y="692264"/>
            <a:ext cx="11303073" cy="50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4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B9522D6-B71C-4BED-1713-35D3996F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32" y="454196"/>
            <a:ext cx="11226286" cy="53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8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5BD441F-1E58-0C4E-FD65-0509647C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4" y="685193"/>
            <a:ext cx="11389392" cy="54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9A9AF-A063-DEE6-173E-6CF9E8A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Fuentes:</a:t>
            </a:r>
          </a:p>
        </p:txBody>
      </p:sp>
      <p:pic>
        <p:nvPicPr>
          <p:cNvPr id="4" name="Marcador de contenido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F23A0AB5-68D2-DBFA-6DBC-8FB4A6071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91" y="1391376"/>
            <a:ext cx="5381974" cy="3200043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4462FB92-8EE7-6321-ADC7-69C25A51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801" y="1391375"/>
            <a:ext cx="5612130" cy="32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EEE25E-028E-6C72-7E2F-60028551A35B}"/>
              </a:ext>
            </a:extLst>
          </p:cNvPr>
          <p:cNvSpPr txBox="1"/>
          <p:nvPr/>
        </p:nvSpPr>
        <p:spPr>
          <a:xfrm>
            <a:off x="1068186" y="603380"/>
            <a:ext cx="978823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 Utilizar los datos de la Carta Responsiva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cual se firma, se escanea y se envía a 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stapia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@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nube.sep.gob.mx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9B10EC6-8B83-B811-332F-1C001CD1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640" y="1121688"/>
            <a:ext cx="4599432" cy="553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2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620D46-F91F-3044-7264-F89AE37EBC16}"/>
              </a:ext>
            </a:extLst>
          </p:cNvPr>
          <p:cNvSpPr txBox="1"/>
          <p:nvPr/>
        </p:nvSpPr>
        <p:spPr>
          <a:xfrm>
            <a:off x="2558642" y="1305342"/>
            <a:ext cx="6333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Montserrat" panose="00000500000000000000" pitchFamily="2" charset="0"/>
              </a:rPr>
              <a:t>GRACIAS</a:t>
            </a:r>
          </a:p>
          <a:p>
            <a:pPr algn="ctr"/>
            <a:endParaRPr lang="es-MX" sz="4400" dirty="0">
              <a:latin typeface="Montserrat" panose="00000500000000000000" pitchFamily="2" charset="0"/>
            </a:endParaRPr>
          </a:p>
          <a:p>
            <a:pPr algn="ctr"/>
            <a:r>
              <a:rPr lang="es-MX" sz="4400" dirty="0">
                <a:latin typeface="Montserrat" panose="00000500000000000000" pitchFamily="2" charset="0"/>
              </a:rPr>
              <a:t>DGUTyP 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CC48387-4FCD-2377-A598-40B38C88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267" y="3618581"/>
            <a:ext cx="1745757" cy="943540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57D0C21-900E-C80A-C004-8AAA783D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509" y="3618581"/>
            <a:ext cx="1879981" cy="10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DC35E-FDA7-A6A6-56A6-3CAF1CD77AFB}"/>
              </a:ext>
            </a:extLst>
          </p:cNvPr>
          <p:cNvSpPr txBox="1"/>
          <p:nvPr/>
        </p:nvSpPr>
        <p:spPr>
          <a:xfrm>
            <a:off x="835428" y="370624"/>
            <a:ext cx="1027037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se despliegue los programas seleccione 2023 Programa para el Desarrollo Profesional Docente 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2ED6BAB3-121D-E223-2AA9-B8E989B4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01" y="1188869"/>
            <a:ext cx="8420624" cy="2797915"/>
          </a:xfrm>
          <a:prstGeom prst="rect">
            <a:avLst/>
          </a:prstGeom>
        </p:spPr>
      </p:pic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820A3127-6866-82D3-AC11-067DD99B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1" y="4429477"/>
            <a:ext cx="8367044" cy="10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1353E1-8FB4-BA7E-9F05-ECEB1A07241D}"/>
              </a:ext>
            </a:extLst>
          </p:cNvPr>
          <p:cNvSpPr txBox="1"/>
          <p:nvPr/>
        </p:nvSpPr>
        <p:spPr>
          <a:xfrm>
            <a:off x="1151314" y="452303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5.- Seleccionar PETCS elaborar PETCS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A3B403-B0AA-24BD-6848-B72C2D23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6" y="1145885"/>
            <a:ext cx="10437046" cy="11490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1BB66A-B4AC-A314-2459-796B91272E3E}"/>
              </a:ext>
            </a:extLst>
          </p:cNvPr>
          <p:cNvSpPr txBox="1"/>
          <p:nvPr/>
        </p:nvSpPr>
        <p:spPr>
          <a:xfrm>
            <a:off x="1284317" y="259571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despliega la siguiente pantalla</a:t>
            </a:r>
          </a:p>
        </p:txBody>
      </p:sp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36C018F-4292-DA8E-0357-12E57D707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" y="3630166"/>
            <a:ext cx="10622524" cy="2359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4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225522-2AAF-3962-0A36-46334F671E3D}"/>
              </a:ext>
            </a:extLst>
          </p:cNvPr>
          <p:cNvSpPr txBox="1"/>
          <p:nvPr/>
        </p:nvSpPr>
        <p:spPr>
          <a:xfrm>
            <a:off x="596855" y="626684"/>
            <a:ext cx="958873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***No se debe de dar enviar hasta que se tenga el PITCS cargado y las actividades***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Cargar el PITCS firmado (el nombre debe ser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PITCS-UXXXX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7156258-E8DE-7470-E2AE-BE76FF53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4" y="1773936"/>
            <a:ext cx="8130387" cy="33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063CE1-E922-C45F-2947-D9FA1E6A3090}"/>
              </a:ext>
            </a:extLst>
          </p:cNvPr>
          <p:cNvSpPr txBox="1"/>
          <p:nvPr/>
        </p:nvSpPr>
        <p:spPr>
          <a:xfrm>
            <a:off x="1118062" y="485555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Pasar a actividades </a:t>
            </a:r>
          </a:p>
        </p:txBody>
      </p:sp>
      <p:pic>
        <p:nvPicPr>
          <p:cNvPr id="4" name="Imagen 3" descr="Tabla&#10;&#10;Descripción generada automáticamente con confianza media">
            <a:extLst>
              <a:ext uri="{FF2B5EF4-FFF2-40B4-BE49-F238E27FC236}">
                <a16:creationId xmlns:a16="http://schemas.microsoft.com/office/drawing/2014/main" id="{2F040372-629C-A7D6-3560-EED0C0FF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78" y="1397216"/>
            <a:ext cx="8821466" cy="42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6C187A-C3E9-9BA8-3591-8D92CA0E4D36}"/>
              </a:ext>
            </a:extLst>
          </p:cNvPr>
          <p:cNvSpPr txBox="1"/>
          <p:nvPr/>
        </p:nvSpPr>
        <p:spPr>
          <a:xfrm>
            <a:off x="669175" y="535431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cada actividad registrar de la siguiente manera:</a:t>
            </a:r>
          </a:p>
        </p:txBody>
      </p:sp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DF2108B-55EF-7F6C-5FC1-96A42E3F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4" y="1099994"/>
            <a:ext cx="8282377" cy="2757112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936AF67-7C5A-FCEF-2A2C-E68784F5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0" y="4718280"/>
            <a:ext cx="5612130" cy="13722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0F2063-DA39-8D4C-3FEF-F40F301C6D06}"/>
              </a:ext>
            </a:extLst>
          </p:cNvPr>
          <p:cNvSpPr txBox="1"/>
          <p:nvPr/>
        </p:nvSpPr>
        <p:spPr>
          <a:xfrm>
            <a:off x="669175" y="4010219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cada actividad se llena este cuadro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EEE59FF-7979-393D-DC44-04E4728830CF}"/>
              </a:ext>
            </a:extLst>
          </p:cNvPr>
          <p:cNvSpPr txBox="1"/>
          <p:nvPr/>
        </p:nvSpPr>
        <p:spPr>
          <a:xfrm>
            <a:off x="7614456" y="3906983"/>
            <a:ext cx="4052455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todas las actividades la fecha de inicio será: 04 de octubre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fecha de fin: 31 de diciembre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Responsable: Instancia Ejecutora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Metas serán las siguientes: </a:t>
            </a:r>
          </a:p>
        </p:txBody>
      </p:sp>
    </p:spTree>
    <p:extLst>
      <p:ext uri="{BB962C8B-B14F-4D97-AF65-F5344CB8AC3E}">
        <p14:creationId xmlns:p14="http://schemas.microsoft.com/office/powerpoint/2010/main" val="2523601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6499</TotalTime>
  <Words>486</Words>
  <Application>Microsoft Office PowerPoint</Application>
  <PresentationFormat>Panorámica</PresentationFormat>
  <Paragraphs>61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del Consuelo Romero Sanchez</dc:creator>
  <cp:keywords>MCRS</cp:keywords>
  <cp:lastModifiedBy>Ma. Salomé Cedillo Villar</cp:lastModifiedBy>
  <cp:revision>393</cp:revision>
  <dcterms:created xsi:type="dcterms:W3CDTF">2020-06-14T00:44:18Z</dcterms:created>
  <dcterms:modified xsi:type="dcterms:W3CDTF">2024-02-07T21:02:47Z</dcterms:modified>
</cp:coreProperties>
</file>